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07" r:id="rId2"/>
    <p:sldId id="511" r:id="rId3"/>
    <p:sldId id="512" r:id="rId4"/>
    <p:sldId id="513" r:id="rId5"/>
    <p:sldId id="514" r:id="rId6"/>
    <p:sldId id="515" r:id="rId7"/>
    <p:sldId id="516" r:id="rId8"/>
    <p:sldId id="517" r:id="rId9"/>
    <p:sldId id="51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FF364-1CBC-487A-B52B-12B93D22C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EAD659-7109-4026-9BFF-B2D34A2EE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6D4CF-BB78-4897-A7B5-FBC8933EA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A0D31-9317-4BAD-9691-4B4C00E7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49D61E-D1B9-4B1F-B8A9-FB217451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88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02CAB-E4A7-4894-8812-06E199100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9B107F-66C5-4F34-8E49-F15E95199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7E7758-F7EA-441B-BF4E-F78BB09D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00B7A-F6F0-4148-98AF-80A524CB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7EE697-876D-463E-B9DC-A0106FBB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01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5523AC-61D8-4485-9DEE-568C2047BE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427289-716A-4BBB-A44A-B420A268B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0E496C-64AF-4969-9CFA-B245463F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CB1C37-AD56-487E-95BC-0191E460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2C4DA-CA36-4A17-8E9D-427B4D8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711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88189" y="6376496"/>
            <a:ext cx="615144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1706563" y="736600"/>
            <a:ext cx="9121775" cy="10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pic>
        <p:nvPicPr>
          <p:cNvPr id="8" name="图片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282575"/>
            <a:ext cx="13573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 txBox="1"/>
          <p:nvPr userDrawn="1"/>
        </p:nvSpPr>
        <p:spPr>
          <a:xfrm>
            <a:off x="1706563" y="352425"/>
            <a:ext cx="9093200" cy="3587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1D152-D189-4C35-AA76-921FC574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CAFAB-EBC8-4EAD-BF27-C1655732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961714-E3BB-452C-9768-8574EA222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B75C4-CEEE-4DBF-8BEE-62CDEDAB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BF665-B0C5-4790-BA15-C40AC024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0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01040-CABF-4DDF-95F9-0E288FDB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AA136-87A9-4A78-8C17-C8C52BC3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67D82-3702-4DDB-8452-680B5770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7B6358-3E0C-4B95-A03F-19BA48A1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A58DF-C62D-4A53-968F-2CF1254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59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A988C-9569-4723-AF3E-4ECCDD23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FEE30F-7FFA-4AA0-AB71-4C2757378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DC7F80-08B7-4E68-BAA0-7A0E350A2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F69046-2E03-4A3E-9CD9-27F5651E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D3B7F1-70FF-4E12-A02E-2C71EFEA6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652382-CD2A-485D-9F9D-62D1F4E3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86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35274-FC67-48E3-A0D4-FDCC12F76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5E4011-D745-4E57-947A-72B934F86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7E66F-5EBD-48F6-A288-99D74E662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CD4231-CD36-4725-B431-DE722821C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CB10B1-9EAE-4E07-A095-E195DAECD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1F1EA8D-013F-49F5-B704-D84997BA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094260-56A1-41E7-9C7B-4F327BE4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4C8822-213F-40AF-9167-424D670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37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7E68F-FD58-44A6-AF53-C006D46E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68FDE0-EE1C-48B4-842D-64423530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459DCC-2FD9-44E7-A835-C6D0EFE9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A8C8FC-3279-4EE7-AC37-8606E8EB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3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50C77F-3810-4A72-96BD-4C492B13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AC9331-5315-4157-9D15-94A31061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A6682-E98C-4884-A476-F7BB285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3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58220-5B2B-4C4C-BE84-FD2C0E3F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2E82F-EA37-4D66-8B77-4E0E4432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72AEFC-B1EB-433D-947F-9DA24C51C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289547-7B8B-442E-BD02-4BA539B3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1AE74B-726F-4360-A6BF-6A94D71C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1207E0-6099-4B31-9D66-1F4038D5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98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D843C-618C-42A9-9603-E63EC76D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8083C3-9045-46CE-9B2D-B83868A69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757522-1145-4E01-BE7B-951996FEB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19B477-FCE1-4299-9AA8-987120BA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853B9F-18F0-40C1-87FD-9534B87F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790C7F-0CBB-4BAD-B58C-299826ED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8889D1-93BF-4FE4-997F-029F79BF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93B9E1-7704-4501-A49C-B5D379778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49D0B9-0181-49A7-B753-3126928DD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C15BE-69DE-42D3-A320-70774EFC178D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C0D7A3-6F88-4482-B6D4-0498065B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8D275-09E3-49E0-8847-A179E1353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29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655368" y="6306481"/>
            <a:ext cx="356524" cy="365125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05" y="1141730"/>
            <a:ext cx="2026285" cy="1915160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95" y="1141730"/>
            <a:ext cx="2058035" cy="191579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230" y="1141730"/>
            <a:ext cx="1976755" cy="19151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99360" y="3837182"/>
            <a:ext cx="71932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深度学习</a:t>
            </a:r>
            <a:r>
              <a:rPr lang="zh-CN" altLang="en-US" sz="3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目标检测概述</a:t>
            </a:r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1503" y="5449570"/>
            <a:ext cx="334899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电气开发部机器视觉组  乔继成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C5754C-FF1E-4270-9ADE-AFC1C90596DA}"/>
              </a:ext>
            </a:extLst>
          </p:cNvPr>
          <p:cNvSpPr txBox="1"/>
          <p:nvPr/>
        </p:nvSpPr>
        <p:spPr>
          <a:xfrm>
            <a:off x="1691739" y="271283"/>
            <a:ext cx="42869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一、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25F78-DDE9-404B-A9B0-67601D37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1385602"/>
            <a:ext cx="9383434" cy="40867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74FD97-1A6F-4F65-BF52-8D29EA66E51E}"/>
              </a:ext>
            </a:extLst>
          </p:cNvPr>
          <p:cNvSpPr txBox="1"/>
          <p:nvPr/>
        </p:nvSpPr>
        <p:spPr>
          <a:xfrm>
            <a:off x="6369821" y="6125051"/>
            <a:ext cx="522611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图片来源：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CS231n: Convolutional Neural Networks for Visual Recognition</a:t>
            </a:r>
          </a:p>
        </p:txBody>
      </p:sp>
    </p:spTree>
    <p:extLst>
      <p:ext uri="{BB962C8B-B14F-4D97-AF65-F5344CB8AC3E}">
        <p14:creationId xmlns:p14="http://schemas.microsoft.com/office/powerpoint/2010/main" val="414601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C5754C-FF1E-4270-9ADE-AFC1C90596DA}"/>
              </a:ext>
            </a:extLst>
          </p:cNvPr>
          <p:cNvSpPr txBox="1"/>
          <p:nvPr/>
        </p:nvSpPr>
        <p:spPr>
          <a:xfrm>
            <a:off x="1691739" y="271283"/>
            <a:ext cx="42869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一、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E0A8DD-ABF8-4B44-BCE8-3048EC50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1395128"/>
            <a:ext cx="9631119" cy="40677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A01D5A-0AFB-4F18-8A7D-FA0953981049}"/>
              </a:ext>
            </a:extLst>
          </p:cNvPr>
          <p:cNvSpPr txBox="1"/>
          <p:nvPr/>
        </p:nvSpPr>
        <p:spPr>
          <a:xfrm>
            <a:off x="6369821" y="6125051"/>
            <a:ext cx="522611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图片来源：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CS231n: Convolutional Neural Networks for Visual Recognition</a:t>
            </a:r>
          </a:p>
        </p:txBody>
      </p:sp>
    </p:spTree>
    <p:extLst>
      <p:ext uri="{BB962C8B-B14F-4D97-AF65-F5344CB8AC3E}">
        <p14:creationId xmlns:p14="http://schemas.microsoft.com/office/powerpoint/2010/main" val="357956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B0CECB-17FD-4F3A-B41A-C738B30E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95" y="1847654"/>
            <a:ext cx="5017505" cy="345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383BD0-361C-46F0-9840-50838A87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38" y="1687251"/>
            <a:ext cx="5402104" cy="377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46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ED8D23-0A44-4CCA-A8D8-B7EB4DFC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0" y="1410558"/>
            <a:ext cx="9353951" cy="544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A46C41-209B-42C8-B930-CB50BC4C5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3" y="1147714"/>
            <a:ext cx="9967274" cy="5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4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C2AFEB-465D-4D9D-B178-DAED083DE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97" b="24371"/>
          <a:stretch/>
        </p:blipFill>
        <p:spPr>
          <a:xfrm>
            <a:off x="994347" y="2611256"/>
            <a:ext cx="10203304" cy="2722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7947D9-4890-4EAC-A6B1-61E53A62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8" t="3731" r="38894" b="3115"/>
          <a:stretch/>
        </p:blipFill>
        <p:spPr>
          <a:xfrm>
            <a:off x="4793039" y="1079292"/>
            <a:ext cx="2605920" cy="56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45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655368" y="6306481"/>
            <a:ext cx="356524" cy="365125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595757"/>
                </a:solidFill>
              </a:rPr>
              <a:t>9</a:t>
            </a:fld>
            <a:endParaRPr lang="zh-CN" altLang="en-US" dirty="0">
              <a:solidFill>
                <a:srgbClr val="595757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7789B8-2D3E-4E9D-8141-B315F81C9EDD}"/>
              </a:ext>
            </a:extLst>
          </p:cNvPr>
          <p:cNvSpPr txBox="1"/>
          <p:nvPr/>
        </p:nvSpPr>
        <p:spPr>
          <a:xfrm>
            <a:off x="1691739" y="271283"/>
            <a:ext cx="42869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一、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71A2A21C-8BFD-4D93-844A-3D847C42D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452828"/>
              </p:ext>
            </p:extLst>
          </p:nvPr>
        </p:nvGraphicFramePr>
        <p:xfrm>
          <a:off x="1209040" y="1400006"/>
          <a:ext cx="9773919" cy="3145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9574">
                  <a:extLst>
                    <a:ext uri="{9D8B030D-6E8A-4147-A177-3AD203B41FA5}">
                      <a16:colId xmlns:a16="http://schemas.microsoft.com/office/drawing/2014/main" val="4043326915"/>
                    </a:ext>
                  </a:extLst>
                </a:gridCol>
                <a:gridCol w="3942924">
                  <a:extLst>
                    <a:ext uri="{9D8B030D-6E8A-4147-A177-3AD203B41FA5}">
                      <a16:colId xmlns:a16="http://schemas.microsoft.com/office/drawing/2014/main" val="152883824"/>
                    </a:ext>
                  </a:extLst>
                </a:gridCol>
                <a:gridCol w="4221421">
                  <a:extLst>
                    <a:ext uri="{9D8B030D-6E8A-4147-A177-3AD203B41FA5}">
                      <a16:colId xmlns:a16="http://schemas.microsoft.com/office/drawing/2014/main" val="3815513506"/>
                    </a:ext>
                  </a:extLst>
                </a:gridCol>
              </a:tblGrid>
              <a:tr h="7863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工作内容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371520"/>
                  </a:ext>
                </a:extLst>
              </a:tr>
              <a:tr h="786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kern="1200" dirty="0">
                        <a:solidFill>
                          <a:srgbClr val="595757"/>
                        </a:solidFill>
                        <a:latin typeface="+mj-lt"/>
                        <a:ea typeface="+mn-ea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zh-CN" altLang="en-US" sz="1400" kern="1200" dirty="0">
                        <a:solidFill>
                          <a:srgbClr val="595757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0000" marR="90000" marT="46800" marB="46800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altLang="zh-CN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364078"/>
                  </a:ext>
                </a:extLst>
              </a:tr>
              <a:tr h="786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solidFill>
                          <a:srgbClr val="595757"/>
                        </a:solidFill>
                        <a:latin typeface="+mj-lt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1400" dirty="0">
                        <a:solidFill>
                          <a:srgbClr val="595757"/>
                        </a:solidFill>
                        <a:latin typeface="+mj-lt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zh-CN" altLang="en-US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27850"/>
                  </a:ext>
                </a:extLst>
              </a:tr>
              <a:tr h="786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solidFill>
                          <a:srgbClr val="595757"/>
                        </a:solidFill>
                        <a:latin typeface="+mj-lt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1400" dirty="0">
                        <a:solidFill>
                          <a:srgbClr val="595757"/>
                        </a:solidFill>
                        <a:latin typeface="+mj-lt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zh-CN" altLang="en-US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099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93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47</Words>
  <Application>Microsoft Office PowerPoint</Application>
  <PresentationFormat>宽屏</PresentationFormat>
  <Paragraphs>12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等线 Light</vt:lpstr>
      <vt:lpstr>方正兰亭黑简体</vt:lpstr>
      <vt:lpstr>微软雅黑</vt:lpstr>
      <vt:lpstr>Arial</vt:lpstr>
      <vt:lpstr>Calibri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Andrew Joe</dc:creator>
  <cp:lastModifiedBy>Andrew Joe</cp:lastModifiedBy>
  <cp:revision>238</cp:revision>
  <dcterms:created xsi:type="dcterms:W3CDTF">2022-06-28T09:05:11Z</dcterms:created>
  <dcterms:modified xsi:type="dcterms:W3CDTF">2022-11-04T13:54:38Z</dcterms:modified>
</cp:coreProperties>
</file>